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69"/>
  </p:normalViewPr>
  <p:slideViewPr>
    <p:cSldViewPr snapToGrid="0">
      <p:cViewPr varScale="1">
        <p:scale>
          <a:sx n="114" d="100"/>
          <a:sy n="114" d="100"/>
        </p:scale>
        <p:origin x="4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45A798-3FCB-9B5B-E9C4-CA4E75D08E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A624E5A-D67D-73DA-D8F2-EC82632E04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7B6CD1E-2599-4F14-8242-157A94693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0093-4051-424A-A68B-30C1AE5CD278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49135B-90B8-B44D-E8BD-5B84ED5C8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7CB54F-4AD4-DB7B-6741-1E9458D2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ABC2-7FD3-E34F-810D-D302850EF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3018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6EE08E-CC62-5F24-D3BE-454FD3DF4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AA3D43-CC40-D40B-74A8-99C4E5C90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2C14F1-7FF0-B6DB-C393-029EB6CC9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0093-4051-424A-A68B-30C1AE5CD278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5A44C4-0600-0E17-689A-5D30B243C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E5BFB3-7475-EA56-17F7-F5587B4D0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ABC2-7FD3-E34F-810D-D302850EF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983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44038C-0A02-A9D5-77AE-975145A82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483D7AD-60B1-8AB4-9488-41517B6F5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7E98CE-4B18-E9A8-D1E1-8240523D7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0093-4051-424A-A68B-30C1AE5CD278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E9CDE24-8247-2555-82BE-B2AA54014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9F9474-6D8F-453F-D5A0-BE85089EA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ABC2-7FD3-E34F-810D-D302850EF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8057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F87E26-3E7D-D29A-888A-F5117EC7E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BF501E-F30E-196C-A3A1-D4500692AB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0D0442C-705C-2ECB-68FF-44AB3C20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81B12A2-2204-B4FF-73D4-A48D36D4D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0093-4051-424A-A68B-30C1AE5CD278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1267E1E-F4C5-19BA-2E27-0947D5D00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794DAE-17F3-F921-BB0E-394093FD1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ABC2-7FD3-E34F-810D-D302850EF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6289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864B4F-46EA-C5A8-A528-6CAB81396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D4B870-28A0-2421-3819-076703FF8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EABB3D6-AC42-4222-4759-48D9DB0FB6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1E34501-1F62-2EAA-72DA-C6C6D350E1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54C4A98-75F4-178C-8F26-6C9BAB85D3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F759EBB-4A53-DB93-F3D0-380E684A4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0093-4051-424A-A68B-30C1AE5CD278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218E772-E129-1531-FC8A-3DAD01DB8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C0394C6-5ACD-8A9C-6157-9AE438936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ABC2-7FD3-E34F-810D-D302850EF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6363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C9EC3F-C7DA-0BA0-437D-88FE83AAB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3D03723-2000-64C5-D153-1E3111F56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0093-4051-424A-A68B-30C1AE5CD278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7A6883C-6AF1-7399-F381-6FABF659F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D042F62-C0B7-8CED-8EC2-DD4FACC38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ABC2-7FD3-E34F-810D-D302850EF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823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40E615B-B7EA-86F5-566D-9FA77A459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0093-4051-424A-A68B-30C1AE5CD278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C6E3DCA-1001-49D5-2F4A-43DF2A62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8F909A-1BFD-FF9A-8404-FFF23F2E4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ABC2-7FD3-E34F-810D-D302850EF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9030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883BA2-155E-0F2F-552A-403D6CADF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F9985C-0FDB-B7DF-0E61-DC0691DC4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2C4692-A3B4-14F7-475D-3F7428C7C4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0F1106-18F7-8C44-AA5C-A241AF059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0093-4051-424A-A68B-30C1AE5CD278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631840D-AEA8-C9DE-0C15-C7C9BE794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8DB457-EA1A-8097-91DD-80BA7EF1A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ABC2-7FD3-E34F-810D-D302850EF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8355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03AED1-FEB0-8E14-BDD8-08952070A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4FE2844-4068-406D-40FE-ADF5725C8B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81A227-E8FD-4251-5D1B-4A053887CE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17A2580-C8C4-EFC3-F12A-8311AA381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0093-4051-424A-A68B-30C1AE5CD278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8AA6739-4FA3-6179-58BA-53BC7655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C859827-AF0B-E4C6-F74C-9D167F9AC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ABC2-7FD3-E34F-810D-D302850EF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5353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8A8945-EE1E-1AC8-D7DF-26983532D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463CA3C-AD94-D83E-72B3-37F7FAA6E8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23515A-F287-7C7D-B5C8-DF9042955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0093-4051-424A-A68B-30C1AE5CD278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EBE4F6-E28A-1B56-55D0-F07FD4735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D57FA7-BF0D-0635-B6DB-6C573ACD9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ABC2-7FD3-E34F-810D-D302850EF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4989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DD4C4D8-7D47-A6FA-3CF1-B742FAFEE5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8E0E62B-513D-6DB0-B77A-126BD8AA7D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BBD808-8C50-A3F7-9602-A5D992679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40093-4051-424A-A68B-30C1AE5CD278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99EE08-EDDC-9504-1935-EDF47E7BC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734AC6-EF3C-1A34-57F7-0856A4042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ABC2-7FD3-E34F-810D-D302850EF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389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2FCCF6B-E6B9-FABA-5FF9-D781FB0E8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9991EE-0F38-CFF5-886A-926D6016A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84C116-33EA-1E0F-3F9F-DEB26C1D49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A40093-4051-424A-A68B-30C1AE5CD278}" type="datetimeFigureOut">
              <a:rPr lang="fr-FR" smtClean="0"/>
              <a:t>11/10/2026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A8C698-F099-B1CF-70CE-6182DBDFA6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3030A5C-7801-C62E-32DA-001473543A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9CABC2-7FD3-E34F-810D-D302850EF77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040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77315AD-393A-FA99-08C1-E4EDBE3540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9762" y="1320574"/>
            <a:ext cx="4018791" cy="40646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Semaine</a:t>
            </a:r>
            <a:r>
              <a:rPr lang="en-US" sz="4400" kern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4400" kern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400" kern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 12 au 18 </a:t>
            </a:r>
            <a:r>
              <a:rPr lang="en-US" sz="4400" kern="1200" dirty="0" err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octobre</a:t>
            </a:r>
            <a:r>
              <a:rPr lang="en-US" sz="4400" kern="1200" dirty="0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2026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8DAF2A3-8D44-5BC7-969B-3617335925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70153" y="1526033"/>
            <a:ext cx="6728920" cy="3935281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Lundi 12/10 CD92 jury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d’architecture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Lundi 12/10 CD92 inauguration Centre d’art contemporain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Lundi 12/10 FAR bureau municipal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Mardi 13/10 CD92 inauguration collège Malakoff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Mercredi 14/10 FAR CA du CCJL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Jeudi 15/10 CD92 commission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solidarités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Jeudi 15/10 FAR inauguration exposition Ronnie Habib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Vendredi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16/10 CD92 séance </a:t>
            </a:r>
            <a:r>
              <a:rPr lang="en-US" sz="2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plénière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2978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54</Words>
  <Application>Microsoft Macintosh PowerPoint</Application>
  <PresentationFormat>Grand écran</PresentationFormat>
  <Paragraphs>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Verdana</vt:lpstr>
      <vt:lpstr>Thème Office</vt:lpstr>
      <vt:lpstr>Semaine  du 12 au 18 octobre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BROBECKER Astrid - ADPT</dc:creator>
  <cp:lastModifiedBy>BROBECKER Astrid - ADPT</cp:lastModifiedBy>
  <cp:revision>3</cp:revision>
  <dcterms:created xsi:type="dcterms:W3CDTF">2026-10-11T16:27:59Z</dcterms:created>
  <dcterms:modified xsi:type="dcterms:W3CDTF">2026-10-11T16:36:33Z</dcterms:modified>
</cp:coreProperties>
</file>